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78" r:id="rId5"/>
    <p:sldId id="262" r:id="rId6"/>
    <p:sldId id="273" r:id="rId7"/>
    <p:sldId id="274" r:id="rId8"/>
    <p:sldId id="275" r:id="rId9"/>
    <p:sldId id="276" r:id="rId10"/>
    <p:sldId id="268" r:id="rId11"/>
    <p:sldId id="269" r:id="rId12"/>
    <p:sldId id="277" r:id="rId13"/>
    <p:sldId id="267" r:id="rId14"/>
    <p:sldId id="263" r:id="rId15"/>
    <p:sldId id="264" r:id="rId16"/>
    <p:sldId id="266" r:id="rId17"/>
    <p:sldId id="265" r:id="rId1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EA0"/>
    <a:srgbClr val="009AD0"/>
    <a:srgbClr val="00729A"/>
    <a:srgbClr val="0094C8"/>
    <a:srgbClr val="F4EBA1"/>
    <a:srgbClr val="5B93F7"/>
    <a:srgbClr val="EE8054"/>
    <a:srgbClr val="54A91B"/>
    <a:srgbClr val="FF6DAF"/>
    <a:srgbClr val="FFB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4552-2654-4FBC-BAF9-6628A88B3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65474-EB68-4414-8692-C6774E2D8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4C8A1-E0B4-4E0A-B1FD-4970A84C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0FC0F-ED59-4900-BA34-E618B224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BF2C-247A-4238-B612-1D76D00A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8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C5D4-29E3-472A-9A2D-7EC17C26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7996-CE9B-4970-AF75-9C1E09520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96514-50D1-4C69-9A42-577CD1CA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135AD-74A2-4175-B0C1-16BA88DF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52785-6527-4385-8FA3-93B6C074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9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10F07-0872-4180-9DC7-F79DAD99D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F57B8-98C5-45C6-B268-3FC3DB1FB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F58BD-64E2-4A53-B67E-CA51B064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31194-BF16-4291-B62D-2A7ACE1A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BF848-F695-4C4A-B701-2F098E0D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1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0E14-D255-43B3-BD23-0F750728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53D6-0EBF-403F-8D83-514E09DC4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A307D-70D1-42F5-A7EB-52BF9C9AF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3128-21DF-4F1D-9F11-E10ED7AA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1E899-D39D-4D7B-9501-A5713251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7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3FC3-C01B-402D-9E8E-FBC5011E9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4F0C9-DBF2-4BEB-A087-996A888CE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EDAC7-3EDF-484A-92F7-DE013356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6F00F-8373-42EB-B565-05C83787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C0EA6-76F1-4589-BF68-438C2153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8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8F5D-5869-4F1B-87B6-97A0CCA8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D3CC-4DCB-4276-9837-01D04414D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4F6A7-47CE-4AC9-BB91-34963B5A7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19812-5386-4A90-9810-ED55CDB2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C5706-38FE-453C-A57A-91B08C06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882DA-45ED-4CFA-896E-AE81E97C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0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69E3-858D-4C5F-84AA-279DC7F7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8AA33-5264-4D12-BBB3-B71F2A503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7D806-83A0-46A2-900E-D6D4A9CD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70BE5-BE8B-4076-A28B-C7025EA48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B8500-9D8C-4718-A3D1-DBA23494A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F98CE-6993-460E-999D-5905D647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98B91-4165-489A-A523-6B159A75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063423-F520-45E2-9791-38EDE929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4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E3CA-3374-4814-8F46-EE54D77D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43DFE-2F52-4B16-8995-DD12FB57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838AD-0DE8-45E5-B0BF-8B3212B0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8DF7C-501A-461C-B47F-63CE2846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03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4437-E0F4-4E4A-AD75-38CA3F86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DE6C2-5BE5-47C1-A2BE-317E5198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B5E82-4EDD-4264-817D-7855D5D7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9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8A55-788E-4862-B1C2-4DBE8ED9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D21F-D751-49D6-AEA9-122EF65DD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24D8E-2495-4C2B-ADE8-A37681343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47224-BAF0-4F3D-8751-C9A4CE62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8E039-1ECF-41DD-8D3D-CBA0494E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BEE5C-3B17-4E92-A759-4E7515F5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A345-8700-464A-8996-C0D048E3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45530-25F8-4CBE-B2AB-9ADC15E2C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1ADAC-660F-4055-80E2-D79F86F77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16662-4A39-4A72-8676-0FDF36B7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15CF8-C969-451A-BAEA-9082B013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61CFB-A647-483B-B0BE-CDF24193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4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5FC182-9DDC-4CCF-BC33-234F175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34F99-BA59-4CE4-9831-655E53E23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7E0D-F88F-42B8-88A1-1D7698630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A9D3B-5472-4272-8311-DA6CEC7F116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44000-3A80-411F-978F-5DBAF2770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89078-ACE3-4DAE-8934-B473C851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D8736-0D07-44FE-8AEA-E69C4F433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86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804A-B614-4AF2-A9B3-FA8E231EA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916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A Fabulously Fun Word Game App for Parties!</a:t>
            </a:r>
            <a:br>
              <a:rPr lang="en-US" sz="16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(*Legally Distinct [We Hope!] from the “Other Game” that shall Remain Unnamed!)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E2102-F159-4D5F-A387-27473C366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5652" y="604684"/>
            <a:ext cx="6032090" cy="465311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0E6E-ACE1-43A1-903D-FE379996906E}"/>
              </a:ext>
            </a:extLst>
          </p:cNvPr>
          <p:cNvSpPr/>
          <p:nvPr/>
        </p:nvSpPr>
        <p:spPr>
          <a:xfrm>
            <a:off x="1245051" y="5991431"/>
            <a:ext cx="9913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Team Missile Panthers:  Erik Hurst, Brittany Flanagan, Jacinda Power, Kathy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Giebelhausen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86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1545-BAA0-42FB-922F-E49F8AE2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306" y="-12566"/>
            <a:ext cx="5165388" cy="1241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Comic Sans MS" panose="030F0702030302020204" pitchFamily="66" charset="0"/>
              </a:rPr>
              <a:t>Word Forms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C9C1D-265D-4E3B-BC22-AFD876C70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1" y="1229328"/>
            <a:ext cx="5042016" cy="257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3E9011-A87D-4922-8F97-310E0321E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1" y="4048218"/>
            <a:ext cx="5042017" cy="2621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86867D-F38B-4204-8D14-95700D1EC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86" y="4048218"/>
            <a:ext cx="5042016" cy="2621710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722DB14-922D-4374-BD22-7DA0D320C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86" y="1229328"/>
            <a:ext cx="5042016" cy="2570838"/>
          </a:xfrm>
        </p:spPr>
      </p:pic>
    </p:spTree>
    <p:extLst>
      <p:ext uri="{BB962C8B-B14F-4D97-AF65-F5344CB8AC3E}">
        <p14:creationId xmlns:p14="http://schemas.microsoft.com/office/powerpoint/2010/main" val="229246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1545-BAA0-42FB-922F-E49F8AE2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306" y="-52755"/>
            <a:ext cx="5165388" cy="10918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Comic Sans MS" panose="030F0702030302020204" pitchFamily="66" charset="0"/>
              </a:rPr>
              <a:t>Play!</a:t>
            </a:r>
          </a:p>
        </p:txBody>
      </p:sp>
      <p:pic>
        <p:nvPicPr>
          <p:cNvPr id="4" name="May 21, 2018 8_02 PM (1) (convert-video-online.com)">
            <a:hlinkClick r:id="" action="ppaction://media"/>
            <a:extLst>
              <a:ext uri="{FF2B5EF4-FFF2-40B4-BE49-F238E27FC236}">
                <a16:creationId xmlns:a16="http://schemas.microsoft.com/office/drawing/2014/main" id="{9D5AEEDC-6E42-43DA-852E-08BAB12B5E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632" y="1091829"/>
            <a:ext cx="10788160" cy="5212255"/>
          </a:xfrm>
        </p:spPr>
      </p:pic>
    </p:spTree>
    <p:extLst>
      <p:ext uri="{BB962C8B-B14F-4D97-AF65-F5344CB8AC3E}">
        <p14:creationId xmlns:p14="http://schemas.microsoft.com/office/powerpoint/2010/main" val="282719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DFAC45-2794-4F76-A11A-C26698DC9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0"/>
            <a:ext cx="67056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BF4AD-6609-4C17-B125-640462F07686}"/>
              </a:ext>
            </a:extLst>
          </p:cNvPr>
          <p:cNvSpPr txBox="1"/>
          <p:nvPr/>
        </p:nvSpPr>
        <p:spPr>
          <a:xfrm>
            <a:off x="619125" y="561975"/>
            <a:ext cx="1590675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B050"/>
                </a:solidFill>
                <a:latin typeface="Comic Sans MS" panose="030F0702030302020204" pitchFamily="66" charset="0"/>
              </a:rPr>
              <a:t>R</a:t>
            </a:r>
          </a:p>
          <a:p>
            <a:pPr algn="ctr"/>
            <a:r>
              <a:rPr lang="en-US" sz="4800" dirty="0">
                <a:solidFill>
                  <a:srgbClr val="00B050"/>
                </a:solidFill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4800" dirty="0">
                <a:solidFill>
                  <a:srgbClr val="00B050"/>
                </a:solidFill>
                <a:latin typeface="Comic Sans MS" panose="030F0702030302020204" pitchFamily="66" charset="0"/>
              </a:rPr>
              <a:t>A</a:t>
            </a:r>
          </a:p>
          <a:p>
            <a:pPr algn="ctr"/>
            <a:r>
              <a:rPr lang="en-US" sz="4800" dirty="0">
                <a:solidFill>
                  <a:srgbClr val="00B050"/>
                </a:solidFill>
                <a:latin typeface="Comic Sans MS" panose="030F0702030302020204" pitchFamily="66" charset="0"/>
              </a:rPr>
              <a:t>D</a:t>
            </a:r>
          </a:p>
          <a:p>
            <a:pPr algn="ctr"/>
            <a:r>
              <a:rPr lang="en-US" sz="4800" dirty="0">
                <a:solidFill>
                  <a:srgbClr val="00B050"/>
                </a:solidFill>
                <a:latin typeface="Comic Sans MS" panose="030F0702030302020204" pitchFamily="66" charset="0"/>
              </a:rPr>
              <a:t>!!!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602C6-5803-4803-9681-298425303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0"/>
            <a:ext cx="2743200" cy="212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FC144-FE0F-4B2C-96AE-D8486AAF6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66362"/>
            <a:ext cx="2743200" cy="1991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06F9AE-7A59-4EEC-B7D9-CAD7B4230E37}"/>
              </a:ext>
            </a:extLst>
          </p:cNvPr>
          <p:cNvSpPr txBox="1"/>
          <p:nvPr/>
        </p:nvSpPr>
        <p:spPr>
          <a:xfrm>
            <a:off x="10025584" y="2454801"/>
            <a:ext cx="1589631" cy="41549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9AD0"/>
                </a:solidFill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4400" dirty="0">
                <a:solidFill>
                  <a:srgbClr val="009AD0"/>
                </a:solidFill>
                <a:latin typeface="Comic Sans MS" panose="030F0702030302020204" pitchFamily="66" charset="0"/>
              </a:rPr>
              <a:t>N</a:t>
            </a:r>
          </a:p>
          <a:p>
            <a:pPr algn="ctr"/>
            <a:r>
              <a:rPr lang="en-US" sz="4400" dirty="0">
                <a:solidFill>
                  <a:srgbClr val="009AD0"/>
                </a:solidFill>
                <a:latin typeface="Comic Sans MS" panose="030F0702030302020204" pitchFamily="66" charset="0"/>
              </a:rPr>
              <a:t>J</a:t>
            </a:r>
          </a:p>
          <a:p>
            <a:pPr algn="ctr"/>
            <a:r>
              <a:rPr lang="en-US" sz="4400" dirty="0">
                <a:solidFill>
                  <a:srgbClr val="009AD0"/>
                </a:solidFill>
                <a:latin typeface="Comic Sans MS" panose="030F0702030302020204" pitchFamily="66" charset="0"/>
              </a:rPr>
              <a:t>O</a:t>
            </a:r>
          </a:p>
          <a:p>
            <a:pPr algn="ctr"/>
            <a:r>
              <a:rPr lang="en-US" sz="4400" dirty="0">
                <a:solidFill>
                  <a:srgbClr val="009AD0"/>
                </a:solidFill>
                <a:latin typeface="Comic Sans MS" panose="030F0702030302020204" pitchFamily="66" charset="0"/>
              </a:rPr>
              <a:t>Y</a:t>
            </a:r>
          </a:p>
          <a:p>
            <a:pPr algn="ctr"/>
            <a:r>
              <a:rPr lang="en-US" sz="4400" dirty="0">
                <a:solidFill>
                  <a:srgbClr val="009AD0"/>
                </a:solidFill>
                <a:latin typeface="Comic Sans MS" panose="030F0702030302020204" pitchFamily="66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50888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0DFA99-0D1A-4596-8ECA-5B7DCE723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7929" y="138111"/>
            <a:ext cx="7038977" cy="6400799"/>
          </a:xfr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260D9-1A6B-461B-8EDE-461491564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739" y="0"/>
            <a:ext cx="2861262" cy="1358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990EF-E693-42A9-9B47-90FF89A81AE0}"/>
              </a:ext>
            </a:extLst>
          </p:cNvPr>
          <p:cNvSpPr txBox="1"/>
          <p:nvPr/>
        </p:nvSpPr>
        <p:spPr>
          <a:xfrm>
            <a:off x="515328" y="436276"/>
            <a:ext cx="1800225" cy="3539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83EA0"/>
                </a:solidFill>
                <a:latin typeface="Comic Sans MS" panose="030F0702030302020204" pitchFamily="66" charset="0"/>
              </a:rPr>
              <a:t>G</a:t>
            </a:r>
          </a:p>
          <a:p>
            <a:pPr algn="ctr"/>
            <a:r>
              <a:rPr lang="en-US" sz="3200" dirty="0">
                <a:solidFill>
                  <a:srgbClr val="083EA0"/>
                </a:solidFill>
                <a:latin typeface="Comic Sans MS" panose="030F0702030302020204" pitchFamily="66" charset="0"/>
              </a:rPr>
              <a:t>A</a:t>
            </a:r>
          </a:p>
          <a:p>
            <a:pPr algn="ctr"/>
            <a:r>
              <a:rPr lang="en-US" sz="3200" dirty="0">
                <a:solidFill>
                  <a:srgbClr val="083EA0"/>
                </a:solidFill>
                <a:latin typeface="Comic Sans MS" panose="030F0702030302020204" pitchFamily="66" charset="0"/>
              </a:rPr>
              <a:t>L</a:t>
            </a:r>
          </a:p>
          <a:p>
            <a:pPr algn="ctr"/>
            <a:r>
              <a:rPr lang="en-US" sz="3200" dirty="0">
                <a:solidFill>
                  <a:srgbClr val="083EA0"/>
                </a:solidFill>
                <a:latin typeface="Comic Sans MS" panose="030F0702030302020204" pitchFamily="66" charset="0"/>
              </a:rPr>
              <a:t>L</a:t>
            </a:r>
          </a:p>
          <a:p>
            <a:pPr algn="ctr"/>
            <a:r>
              <a:rPr lang="en-US" sz="3200" dirty="0">
                <a:solidFill>
                  <a:srgbClr val="083EA0"/>
                </a:solidFill>
                <a:latin typeface="Comic Sans MS" panose="030F0702030302020204" pitchFamily="66" charset="0"/>
              </a:rPr>
              <a:t>E</a:t>
            </a:r>
          </a:p>
          <a:p>
            <a:pPr algn="ctr"/>
            <a:r>
              <a:rPr lang="en-US" sz="3200" dirty="0">
                <a:solidFill>
                  <a:srgbClr val="083EA0"/>
                </a:solidFill>
                <a:latin typeface="Comic Sans MS" panose="030F0702030302020204" pitchFamily="66" charset="0"/>
              </a:rPr>
              <a:t>R</a:t>
            </a:r>
          </a:p>
          <a:p>
            <a:pPr algn="ctr"/>
            <a:r>
              <a:rPr lang="en-US" sz="3200" dirty="0">
                <a:solidFill>
                  <a:srgbClr val="083EA0"/>
                </a:solidFill>
                <a:latin typeface="Comic Sans MS" panose="030F0702030302020204" pitchFamily="66" charset="0"/>
              </a:rPr>
              <a:t>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60E74F-DC98-4C16-AF19-E1880ABE4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29124"/>
            <a:ext cx="2830882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1F6B-FC68-4725-82E6-FE276708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135"/>
            <a:ext cx="10515600" cy="10745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Technologies Used to Create </a:t>
            </a:r>
            <a:r>
              <a:rPr lang="en-US" dirty="0" err="1">
                <a:solidFill>
                  <a:srgbClr val="0070C0"/>
                </a:solidFill>
                <a:latin typeface="Comic Sans MS" panose="030F0702030302020204" pitchFamily="66" charset="0"/>
              </a:rPr>
              <a:t>FabLibs</a:t>
            </a:r>
            <a:endParaRPr 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9E1A3-C69A-4803-94A1-9AF6CD365EE2}"/>
              </a:ext>
            </a:extLst>
          </p:cNvPr>
          <p:cNvSpPr txBox="1"/>
          <p:nvPr/>
        </p:nvSpPr>
        <p:spPr>
          <a:xfrm>
            <a:off x="3297677" y="1468877"/>
            <a:ext cx="585605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94C8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Bootstrap 4.00/CSS3/HTML5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Google 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Handlebars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94C8"/>
                </a:solidFill>
                <a:latin typeface="Comic Sans MS" panose="030F0702030302020204" pitchFamily="66" charset="0"/>
              </a:rPr>
              <a:t>JQuery</a:t>
            </a:r>
            <a:endParaRPr lang="en-US" sz="2200" dirty="0">
              <a:solidFill>
                <a:srgbClr val="0094C8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Git/GitHub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Heroku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Express / Node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NPM fs, </a:t>
            </a:r>
            <a:r>
              <a:rPr lang="en-US" sz="2200" dirty="0" err="1">
                <a:solidFill>
                  <a:srgbClr val="0094C8"/>
                </a:solidFill>
                <a:latin typeface="Comic Sans MS" panose="030F0702030302020204" pitchFamily="66" charset="0"/>
              </a:rPr>
              <a:t>dotenv</a:t>
            </a: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, path, </a:t>
            </a:r>
            <a:r>
              <a:rPr lang="en-US" sz="2200" dirty="0" err="1">
                <a:solidFill>
                  <a:srgbClr val="0094C8"/>
                </a:solidFill>
                <a:latin typeface="Comic Sans MS" panose="030F0702030302020204" pitchFamily="66" charset="0"/>
              </a:rPr>
              <a:t>mysql</a:t>
            </a: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, express, </a:t>
            </a:r>
            <a:r>
              <a:rPr lang="en-US" sz="2200" dirty="0" err="1">
                <a:solidFill>
                  <a:srgbClr val="0094C8"/>
                </a:solidFill>
                <a:latin typeface="Comic Sans MS" panose="030F0702030302020204" pitchFamily="66" charset="0"/>
              </a:rPr>
              <a:t>bcrypt</a:t>
            </a: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, </a:t>
            </a:r>
            <a:r>
              <a:rPr lang="en-US" sz="2200" dirty="0" err="1">
                <a:solidFill>
                  <a:srgbClr val="0094C8"/>
                </a:solidFill>
                <a:latin typeface="Comic Sans MS" panose="030F0702030302020204" pitchFamily="66" charset="0"/>
              </a:rPr>
              <a:t>sequelize</a:t>
            </a: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, body-parser, passport, passport-local, express-session,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94C8"/>
                </a:solidFill>
                <a:latin typeface="Comic Sans MS" panose="030F0702030302020204" pitchFamily="66" charset="0"/>
              </a:rPr>
              <a:t>Mocha/Chai/Karma</a:t>
            </a:r>
          </a:p>
        </p:txBody>
      </p:sp>
    </p:spTree>
    <p:extLst>
      <p:ext uri="{BB962C8B-B14F-4D97-AF65-F5344CB8AC3E}">
        <p14:creationId xmlns:p14="http://schemas.microsoft.com/office/powerpoint/2010/main" val="261227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4B66-F9B7-42FA-AEC9-E5130026373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Responsibilities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F4E0-BD71-46CB-99D2-C0DED557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515"/>
            <a:ext cx="10515600" cy="46594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Kathy G.- Front End: Logo, Backgrounds, Bootstrap, CSS, Logo Animation		       	      	     	   	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	README</a:t>
            </a:r>
          </a:p>
          <a:p>
            <a:pPr marL="0" indent="0">
              <a:buNone/>
            </a:pPr>
            <a:endParaRPr lang="en-US" sz="1800" dirty="0">
              <a:solidFill>
                <a:srgbClr val="009AD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J.J. P.- Front End: Bootstrap, CSS, Google Fonts, Scripts  Back End: Switch statement for CSS, 	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	MySQL, Seed Data, PowerPoint Presentation</a:t>
            </a:r>
          </a:p>
          <a:p>
            <a:pPr marL="0" indent="0">
              <a:buNone/>
            </a:pPr>
            <a:endParaRPr lang="en-US" sz="1800" dirty="0">
              <a:solidFill>
                <a:srgbClr val="009AD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Erik H.- Back End:  User Authentication, Routing, Repo Admin, Form Validation for Form 	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	Registration and Authentication, Testing, Troubleshooting</a:t>
            </a:r>
          </a:p>
          <a:p>
            <a:pPr marL="0" indent="0">
              <a:buNone/>
            </a:pPr>
            <a:endParaRPr lang="en-US" sz="1800" dirty="0">
              <a:solidFill>
                <a:srgbClr val="009AD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Brittany F.-Back End:  CSS, Gallery, MySQL Database, Handlebars, Routing, Game 	  	  	    	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	Functionality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	   </a:t>
            </a:r>
          </a:p>
        </p:txBody>
      </p:sp>
    </p:spTree>
    <p:extLst>
      <p:ext uri="{BB962C8B-B14F-4D97-AF65-F5344CB8AC3E}">
        <p14:creationId xmlns:p14="http://schemas.microsoft.com/office/powerpoint/2010/main" val="192358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AB32-0232-46F6-957C-82EE2B6359F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 err="1">
                <a:solidFill>
                  <a:srgbClr val="00729A"/>
                </a:solidFill>
                <a:latin typeface="Comic Sans MS" panose="030F0702030302020204" pitchFamily="66" charset="0"/>
              </a:rPr>
              <a:t>FabLibs</a:t>
            </a:r>
            <a:r>
              <a:rPr lang="en-US" dirty="0">
                <a:solidFill>
                  <a:srgbClr val="00729A"/>
                </a:solidFill>
                <a:latin typeface="Comic Sans MS" panose="030F0702030302020204" pitchFamily="66" charset="0"/>
              </a:rPr>
              <a:t> 2.0!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A421-A270-4063-A245-41D367158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9AD0"/>
                </a:solidFill>
                <a:latin typeface="Comic Sans MS" panose="030F0702030302020204" pitchFamily="66" charset="0"/>
              </a:rPr>
              <a:t>More Categories and </a:t>
            </a:r>
            <a:r>
              <a:rPr lang="en-US" sz="2400" dirty="0" err="1">
                <a:solidFill>
                  <a:srgbClr val="009AD0"/>
                </a:solidFill>
                <a:latin typeface="Comic Sans MS" panose="030F0702030302020204" pitchFamily="66" charset="0"/>
              </a:rPr>
              <a:t>FabLibs</a:t>
            </a:r>
            <a:r>
              <a:rPr lang="en-US" sz="2400" dirty="0">
                <a:solidFill>
                  <a:srgbClr val="009AD0"/>
                </a:solidFill>
                <a:latin typeface="Comic Sans MS" panose="030F0702030302020204" pitchFamily="66" charset="0"/>
              </a:rPr>
              <a:t>!</a:t>
            </a:r>
          </a:p>
          <a:p>
            <a:r>
              <a:rPr lang="en-US" sz="2400" dirty="0">
                <a:solidFill>
                  <a:srgbClr val="009AD0"/>
                </a:solidFill>
                <a:latin typeface="Comic Sans MS" panose="030F0702030302020204" pitchFamily="66" charset="0"/>
              </a:rPr>
              <a:t>Make possible for user to save favorite </a:t>
            </a:r>
            <a:r>
              <a:rPr lang="en-US" sz="2400" dirty="0" err="1">
                <a:solidFill>
                  <a:srgbClr val="009AD0"/>
                </a:solidFill>
                <a:latin typeface="Comic Sans MS" panose="030F0702030302020204" pitchFamily="66" charset="0"/>
              </a:rPr>
              <a:t>FabLibs</a:t>
            </a:r>
            <a:r>
              <a:rPr lang="en-US" sz="2400" dirty="0">
                <a:solidFill>
                  <a:srgbClr val="009AD0"/>
                </a:solidFill>
                <a:latin typeface="Comic Sans MS" panose="030F0702030302020204" pitchFamily="66" charset="0"/>
              </a:rPr>
              <a:t> in a personal Gallery.</a:t>
            </a:r>
          </a:p>
          <a:p>
            <a:r>
              <a:rPr lang="en-US" sz="2400" dirty="0">
                <a:solidFill>
                  <a:srgbClr val="009AD0"/>
                </a:solidFill>
                <a:latin typeface="Comic Sans MS" panose="030F0702030302020204" pitchFamily="66" charset="0"/>
              </a:rPr>
              <a:t>Expand number of </a:t>
            </a:r>
            <a:r>
              <a:rPr lang="en-US" sz="2400" dirty="0" err="1">
                <a:solidFill>
                  <a:srgbClr val="009AD0"/>
                </a:solidFill>
                <a:latin typeface="Comic Sans MS" panose="030F0702030302020204" pitchFamily="66" charset="0"/>
              </a:rPr>
              <a:t>FabLibs</a:t>
            </a:r>
            <a:r>
              <a:rPr lang="en-US" sz="2400" dirty="0">
                <a:solidFill>
                  <a:srgbClr val="009AD0"/>
                </a:solidFill>
                <a:latin typeface="Comic Sans MS" panose="030F0702030302020204" pitchFamily="66" charset="0"/>
              </a:rPr>
              <a:t> displayed in Gallery.</a:t>
            </a:r>
          </a:p>
          <a:p>
            <a:r>
              <a:rPr lang="en-US" sz="2400" dirty="0">
                <a:solidFill>
                  <a:srgbClr val="009AD0"/>
                </a:solidFill>
                <a:latin typeface="Comic Sans MS" panose="030F0702030302020204" pitchFamily="66" charset="0"/>
              </a:rPr>
              <a:t>Sort Galleries by favorite Category.</a:t>
            </a:r>
          </a:p>
          <a:p>
            <a:r>
              <a:rPr lang="en-US" sz="2400" dirty="0">
                <a:solidFill>
                  <a:srgbClr val="009AD0"/>
                </a:solidFill>
                <a:latin typeface="Comic Sans MS" panose="030F0702030302020204" pitchFamily="66" charset="0"/>
              </a:rPr>
              <a:t>Add a voting feature that allows user to like their favorite </a:t>
            </a:r>
            <a:r>
              <a:rPr lang="en-US" sz="2400" dirty="0" err="1">
                <a:solidFill>
                  <a:srgbClr val="009AD0"/>
                </a:solidFill>
                <a:latin typeface="Comic Sans MS" panose="030F0702030302020204" pitchFamily="66" charset="0"/>
              </a:rPr>
              <a:t>FabLibs</a:t>
            </a:r>
            <a:r>
              <a:rPr lang="en-US" sz="2400" dirty="0">
                <a:solidFill>
                  <a:srgbClr val="009AD0"/>
                </a:solidFill>
                <a:latin typeface="Comic Sans MS" panose="030F0702030302020204" pitchFamily="66" charset="0"/>
              </a:rPr>
              <a:t> in the Gallery.</a:t>
            </a:r>
          </a:p>
          <a:p>
            <a:endParaRPr lang="en-US" sz="2400" dirty="0">
              <a:solidFill>
                <a:srgbClr val="009AD0"/>
              </a:solidFill>
              <a:latin typeface="Comic Sans MS" panose="030F0702030302020204" pitchFamily="66" charset="0"/>
            </a:endParaRPr>
          </a:p>
          <a:p>
            <a:endParaRPr lang="en-US" sz="2400" dirty="0">
              <a:solidFill>
                <a:srgbClr val="009AD0"/>
              </a:solidFill>
              <a:latin typeface="Comic Sans MS" panose="030F0702030302020204" pitchFamily="66" charset="0"/>
            </a:endParaRPr>
          </a:p>
          <a:p>
            <a:endParaRPr lang="en-US" sz="2400" dirty="0">
              <a:solidFill>
                <a:srgbClr val="009AD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9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F651A2B-B0ED-4F97-A376-D0F04A109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r="-1" b="-1"/>
          <a:stretch/>
        </p:blipFill>
        <p:spPr>
          <a:xfrm>
            <a:off x="4108005" y="1332699"/>
            <a:ext cx="4106110" cy="372830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435ECA-8750-49DD-98D7-8EB5F62A0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0"/>
            <a:ext cx="10849163" cy="2305869"/>
          </a:xfrm>
        </p:spPr>
        <p:txBody>
          <a:bodyPr>
            <a:noAutofit/>
          </a:bodyPr>
          <a:lstStyle/>
          <a:p>
            <a:pPr lvl="0" algn="ctr">
              <a:spcBef>
                <a:spcPts val="1000"/>
              </a:spcBef>
            </a:pPr>
            <a:r>
              <a:rPr lang="en-US" sz="4800" dirty="0">
                <a:solidFill>
                  <a:srgbClr val="009AD0"/>
                </a:solidFill>
                <a:latin typeface="Comic Sans MS" panose="030F0702030302020204" pitchFamily="66" charset="0"/>
                <a:ea typeface="+mn-ea"/>
                <a:cs typeface="+mn-cs"/>
              </a:rPr>
              <a:t>Thanks for Playing!</a:t>
            </a:r>
            <a:br>
              <a:rPr lang="en-US" sz="4800" dirty="0">
                <a:solidFill>
                  <a:srgbClr val="009AD0"/>
                </a:solidFill>
                <a:latin typeface="Comic Sans MS" panose="030F0702030302020204" pitchFamily="66" charset="0"/>
                <a:ea typeface="+mn-ea"/>
                <a:cs typeface="+mn-cs"/>
              </a:rPr>
            </a:br>
            <a:endParaRPr lang="en-US" sz="4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7D423-6F81-48EF-966A-AB4D46423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5544756"/>
            <a:ext cx="10849163" cy="6790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9AD0"/>
                </a:solidFill>
                <a:latin typeface="Comic Sans MS" panose="030F0702030302020204" pitchFamily="66" charset="0"/>
              </a:rPr>
              <a:t>Missile Panthers 2018©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E832D-E308-4B80-855D-696061DE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9" y="4386415"/>
            <a:ext cx="2438611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3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CFB4C2-42E8-4EE8-8B04-23A2DA921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8CEAA9-EB19-46F9-AFA2-D168C2B83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714E15-0DC2-4DED-9F2A-CD13C33A1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3B7D38-93E6-49F8-8B10-54BCB14D4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AA0D5-96ED-4DB2-8145-96F7B077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275" y="840016"/>
            <a:ext cx="5573483" cy="21965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B050"/>
                </a:solidFill>
                <a:latin typeface="Comic Sans MS" panose="030F0702030302020204" pitchFamily="66" charset="0"/>
              </a:rPr>
              <a:t>Need a Fun Game???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C31DA-FA39-42F8-A24D-E209F159F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4627" y="2569364"/>
            <a:ext cx="4542966" cy="3181684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FabLibs</a:t>
            </a:r>
            <a:r>
              <a:rPr lang="en-US" sz="2200" dirty="0">
                <a:solidFill>
                  <a:srgbClr val="00B0F0"/>
                </a:solidFill>
                <a:latin typeface="Comic Sans MS" panose="030F0702030302020204" pitchFamily="66" charset="0"/>
              </a:rPr>
              <a:t> is a PERFECT App For: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B0F0"/>
              </a:solidFill>
              <a:latin typeface="Comic Sans MS" panose="030F0702030302020204" pitchFamily="66" charset="0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Comic Sans MS" panose="030F0702030302020204" pitchFamily="66" charset="0"/>
              </a:rPr>
              <a:t>Sleepovers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Comic Sans MS" panose="030F0702030302020204" pitchFamily="66" charset="0"/>
              </a:rPr>
              <a:t>Camping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Comic Sans MS" panose="030F0702030302020204" pitchFamily="66" charset="0"/>
              </a:rPr>
              <a:t>Game Night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Comic Sans MS" panose="030F0702030302020204" pitchFamily="66" charset="0"/>
              </a:rPr>
              <a:t>Bachelorette Parties/Bridal Showers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Comic Sans MS" panose="030F0702030302020204" pitchFamily="66" charset="0"/>
              </a:rPr>
              <a:t>Baby Showers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B0F6EB8-6B25-4B98-851B-ADA751C83C73}"/>
              </a:ext>
            </a:extLst>
          </p:cNvPr>
          <p:cNvSpPr/>
          <p:nvPr/>
        </p:nvSpPr>
        <p:spPr>
          <a:xfrm>
            <a:off x="-422708" y="-1059838"/>
            <a:ext cx="4372905" cy="4422432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rgbClr val="083EA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779559A-8BE1-4BEE-96FC-A0F2EC42192E}"/>
              </a:ext>
            </a:extLst>
          </p:cNvPr>
          <p:cNvSpPr/>
          <p:nvPr/>
        </p:nvSpPr>
        <p:spPr>
          <a:xfrm>
            <a:off x="4634628" y="577978"/>
            <a:ext cx="1770797" cy="1725146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A7C8FBA-F696-4258-8AAB-2CF29437CC22}"/>
              </a:ext>
            </a:extLst>
          </p:cNvPr>
          <p:cNvSpPr/>
          <p:nvPr/>
        </p:nvSpPr>
        <p:spPr>
          <a:xfrm>
            <a:off x="3506952" y="2973603"/>
            <a:ext cx="2620872" cy="2631398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rgbClr val="FF6DAF"/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FD4F7DF-F9E2-49D6-9444-83ED24CFA21F}"/>
              </a:ext>
            </a:extLst>
          </p:cNvPr>
          <p:cNvSpPr/>
          <p:nvPr/>
        </p:nvSpPr>
        <p:spPr>
          <a:xfrm>
            <a:off x="-342899" y="4160206"/>
            <a:ext cx="3393286" cy="3481744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9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9A87-D9C2-4229-84D0-0AE52BA3145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rgbClr val="00729A"/>
                </a:solidFill>
                <a:latin typeface="Comic Sans MS" panose="030F0702030302020204" pitchFamily="66" charset="0"/>
              </a:rPr>
              <a:t>How To Play!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63C56-9697-4C84-A65D-56345FBB7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Grab some friends and start the app.  Make an account!</a:t>
            </a:r>
          </a:p>
          <a:p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Choose a *Category (Sleepover, Camping, Baby, Bridal).</a:t>
            </a:r>
          </a:p>
          <a:p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One player gets suggestions from the group for the words on the form (</a:t>
            </a:r>
            <a:r>
              <a:rPr lang="en-US" sz="4500" dirty="0" err="1">
                <a:solidFill>
                  <a:srgbClr val="009AD0"/>
                </a:solidFill>
                <a:latin typeface="Comic Sans MS" panose="030F0702030302020204" pitchFamily="66" charset="0"/>
              </a:rPr>
              <a:t>eg.</a:t>
            </a:r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 Noun, Verb, Adjective, Adverb)</a:t>
            </a:r>
          </a:p>
          <a:p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The suggestions will be inserted into a </a:t>
            </a:r>
            <a:r>
              <a:rPr lang="en-US" sz="4500" dirty="0" err="1">
                <a:solidFill>
                  <a:srgbClr val="009AD0"/>
                </a:solidFill>
                <a:latin typeface="Comic Sans MS" panose="030F0702030302020204" pitchFamily="66" charset="0"/>
              </a:rPr>
              <a:t>FabLib</a:t>
            </a:r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 from the chosen category, and a player will read the result to the group.</a:t>
            </a:r>
          </a:p>
          <a:p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Hilarity ensues!</a:t>
            </a:r>
          </a:p>
          <a:p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Repeat!</a:t>
            </a:r>
          </a:p>
          <a:p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If you LOVE a result, you can save it to the Gallery for others to enjoy!</a:t>
            </a:r>
          </a:p>
          <a:p>
            <a:pPr marL="0" indent="0">
              <a:buNone/>
            </a:pPr>
            <a:endParaRPr lang="en-US" sz="4500" dirty="0">
              <a:solidFill>
                <a:srgbClr val="009AD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009AD0"/>
                </a:solidFill>
                <a:latin typeface="Comic Sans MS" panose="030F0702030302020204" pitchFamily="66" charset="0"/>
              </a:rPr>
              <a:t>*more Categories are in the works!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7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23CA62-6091-4CB1-A765-3C433C8DB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6063"/>
            <a:ext cx="11417035" cy="6338887"/>
          </a:xfrm>
        </p:spPr>
      </p:pic>
    </p:spTree>
    <p:extLst>
      <p:ext uri="{BB962C8B-B14F-4D97-AF65-F5344CB8AC3E}">
        <p14:creationId xmlns:p14="http://schemas.microsoft.com/office/powerpoint/2010/main" val="50673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1545-BAA0-42FB-922F-E49F8AE2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306" y="161442"/>
            <a:ext cx="5165388" cy="9727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Comic Sans MS" panose="030F0702030302020204" pitchFamily="66" charset="0"/>
              </a:rPr>
              <a:t>Registration</a:t>
            </a:r>
          </a:p>
        </p:txBody>
      </p:sp>
      <p:pic>
        <p:nvPicPr>
          <p:cNvPr id="6" name="FabLibRegister">
            <a:hlinkClick r:id="" action="ppaction://media"/>
            <a:extLst>
              <a:ext uri="{FF2B5EF4-FFF2-40B4-BE49-F238E27FC236}">
                <a16:creationId xmlns:a16="http://schemas.microsoft.com/office/drawing/2014/main" id="{26D4F021-7C57-4D76-9BF7-FF305C0741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723" y="1134208"/>
            <a:ext cx="10656277" cy="5292969"/>
          </a:xfrm>
        </p:spPr>
      </p:pic>
    </p:spTree>
    <p:extLst>
      <p:ext uri="{BB962C8B-B14F-4D97-AF65-F5344CB8AC3E}">
        <p14:creationId xmlns:p14="http://schemas.microsoft.com/office/powerpoint/2010/main" val="426289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1545-BAA0-42FB-922F-E49F8AE2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646" y="0"/>
            <a:ext cx="7596554" cy="9727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Comic Sans MS" panose="030F0702030302020204" pitchFamily="66" charset="0"/>
              </a:rPr>
              <a:t>Registration Errors</a:t>
            </a:r>
          </a:p>
        </p:txBody>
      </p:sp>
      <p:pic>
        <p:nvPicPr>
          <p:cNvPr id="5" name="FabLibRegistrationErrors">
            <a:hlinkClick r:id="" action="ppaction://media"/>
            <a:extLst>
              <a:ext uri="{FF2B5EF4-FFF2-40B4-BE49-F238E27FC236}">
                <a16:creationId xmlns:a16="http://schemas.microsoft.com/office/drawing/2014/main" id="{5FBF8A50-2DD6-4093-BD67-952760FF90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085" y="972766"/>
            <a:ext cx="10990384" cy="5340111"/>
          </a:xfrm>
        </p:spPr>
      </p:pic>
    </p:spTree>
    <p:extLst>
      <p:ext uri="{BB962C8B-B14F-4D97-AF65-F5344CB8AC3E}">
        <p14:creationId xmlns:p14="http://schemas.microsoft.com/office/powerpoint/2010/main" val="266354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1545-BAA0-42FB-922F-E49F8AE2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306" y="161442"/>
            <a:ext cx="5165388" cy="9727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Comic Sans MS" panose="030F0702030302020204" pitchFamily="66" charset="0"/>
              </a:rPr>
              <a:t>Login</a:t>
            </a:r>
          </a:p>
        </p:txBody>
      </p:sp>
      <p:pic>
        <p:nvPicPr>
          <p:cNvPr id="5" name="FabLibLogin">
            <a:hlinkClick r:id="" action="ppaction://media"/>
            <a:extLst>
              <a:ext uri="{FF2B5EF4-FFF2-40B4-BE49-F238E27FC236}">
                <a16:creationId xmlns:a16="http://schemas.microsoft.com/office/drawing/2014/main" id="{A9C0607A-025C-48ED-9705-E28692CAC3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345" y="1134208"/>
            <a:ext cx="10700239" cy="5240215"/>
          </a:xfrm>
        </p:spPr>
      </p:pic>
    </p:spTree>
    <p:extLst>
      <p:ext uri="{BB962C8B-B14F-4D97-AF65-F5344CB8AC3E}">
        <p14:creationId xmlns:p14="http://schemas.microsoft.com/office/powerpoint/2010/main" val="27738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1545-BAA0-42FB-922F-E49F8AE2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306" y="161442"/>
            <a:ext cx="5165388" cy="9727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Comic Sans MS" panose="030F0702030302020204" pitchFamily="66" charset="0"/>
              </a:rPr>
              <a:t>Login Errors</a:t>
            </a:r>
          </a:p>
        </p:txBody>
      </p:sp>
      <p:pic>
        <p:nvPicPr>
          <p:cNvPr id="5" name="FabLibLoginErrors">
            <a:hlinkClick r:id="" action="ppaction://media"/>
            <a:extLst>
              <a:ext uri="{FF2B5EF4-FFF2-40B4-BE49-F238E27FC236}">
                <a16:creationId xmlns:a16="http://schemas.microsoft.com/office/drawing/2014/main" id="{786C102B-E0B1-42DD-A433-03FA858C42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723" y="1134208"/>
            <a:ext cx="10581665" cy="5205046"/>
          </a:xfrm>
        </p:spPr>
      </p:pic>
    </p:spTree>
    <p:extLst>
      <p:ext uri="{BB962C8B-B14F-4D97-AF65-F5344CB8AC3E}">
        <p14:creationId xmlns:p14="http://schemas.microsoft.com/office/powerpoint/2010/main" val="18541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1545-BAA0-42FB-922F-E49F8AE2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306" y="0"/>
            <a:ext cx="5165388" cy="9727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Comic Sans MS" panose="030F0702030302020204" pitchFamily="66" charset="0"/>
              </a:rPr>
              <a:t>Logout</a:t>
            </a:r>
          </a:p>
        </p:txBody>
      </p:sp>
      <p:pic>
        <p:nvPicPr>
          <p:cNvPr id="5" name="FabLibLogout">
            <a:hlinkClick r:id="" action="ppaction://media"/>
            <a:extLst>
              <a:ext uri="{FF2B5EF4-FFF2-40B4-BE49-F238E27FC236}">
                <a16:creationId xmlns:a16="http://schemas.microsoft.com/office/drawing/2014/main" id="{669BBACE-AD40-4E3C-819A-819023BA38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308" y="1055077"/>
            <a:ext cx="10564080" cy="5134708"/>
          </a:xfrm>
        </p:spPr>
      </p:pic>
    </p:spTree>
    <p:extLst>
      <p:ext uri="{BB962C8B-B14F-4D97-AF65-F5344CB8AC3E}">
        <p14:creationId xmlns:p14="http://schemas.microsoft.com/office/powerpoint/2010/main" val="394628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315</Words>
  <Application>Microsoft Office PowerPoint</Application>
  <PresentationFormat>Widescreen</PresentationFormat>
  <Paragraphs>81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Office Theme</vt:lpstr>
      <vt:lpstr>A Fabulously Fun Word Game App for Parties! (*Legally Distinct [We Hope!] from the “Other Game” that shall Remain Unnamed!)</vt:lpstr>
      <vt:lpstr>Need a Fun Game???</vt:lpstr>
      <vt:lpstr>How To Play!</vt:lpstr>
      <vt:lpstr>PowerPoint Presentation</vt:lpstr>
      <vt:lpstr>Registration</vt:lpstr>
      <vt:lpstr>Registration Errors</vt:lpstr>
      <vt:lpstr>Login</vt:lpstr>
      <vt:lpstr>Login Errors</vt:lpstr>
      <vt:lpstr>Logout</vt:lpstr>
      <vt:lpstr>Word Forms</vt:lpstr>
      <vt:lpstr>Play!</vt:lpstr>
      <vt:lpstr>PowerPoint Presentation</vt:lpstr>
      <vt:lpstr>PowerPoint Presentation</vt:lpstr>
      <vt:lpstr>Technologies Used to Create FabLibs</vt:lpstr>
      <vt:lpstr>Responsibilities and Challenges</vt:lpstr>
      <vt:lpstr>FabLibs 2.0!</vt:lpstr>
      <vt:lpstr>Thanks for Playing!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Fabulously Fun Word Game for Parties! (*Legally Distinct [We Hope!] from the “Other Game” that shall Remain Unnamed!)</dc:title>
  <dc:creator>Jacinda Power</dc:creator>
  <cp:lastModifiedBy>Jacinda Power</cp:lastModifiedBy>
  <cp:revision>26</cp:revision>
  <dcterms:created xsi:type="dcterms:W3CDTF">2018-05-20T19:06:59Z</dcterms:created>
  <dcterms:modified xsi:type="dcterms:W3CDTF">2018-05-23T03:28:27Z</dcterms:modified>
</cp:coreProperties>
</file>